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5" r:id="rId5"/>
    <p:sldId id="284" r:id="rId6"/>
    <p:sldId id="286" r:id="rId7"/>
    <p:sldId id="287" r:id="rId8"/>
    <p:sldId id="288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70" r:id="rId18"/>
    <p:sldId id="272" r:id="rId19"/>
    <p:sldId id="274" r:id="rId20"/>
    <p:sldId id="275" r:id="rId21"/>
    <p:sldId id="276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e Lelie" initials="AL" lastIdx="1" clrIdx="0">
    <p:extLst>
      <p:ext uri="{19B8F6BF-5375-455C-9EA6-DF929625EA0E}">
        <p15:presenceInfo xmlns:p15="http://schemas.microsoft.com/office/powerpoint/2012/main" userId="Arne Le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A3A"/>
    <a:srgbClr val="315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>
    <p:fade thruBlk="1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groepsadmin.scoutsengidsenvlaanderen.be/groepsadm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Bastenaken // Tenneville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12/07/2020 – 26/07/2020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267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amt2-1.xx.fbcdn.net/v/t1.0-9/11866326_10153677140258949_7944321506428140953_n.jpg?oh=f1e1b70e467e222abde3e1f6d33dec47&amp;oe=579B1B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4" y="1339236"/>
            <a:ext cx="5552302" cy="41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Vertrek foeriers &amp; leiding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2052918"/>
            <a:ext cx="9336088" cy="3763682"/>
          </a:xfrm>
        </p:spPr>
        <p:txBody>
          <a:bodyPr>
            <a:normAutofit/>
          </a:bodyPr>
          <a:lstStyle/>
          <a:p>
            <a:r>
              <a:rPr lang="nl-BE" sz="2400" dirty="0"/>
              <a:t>Zondag 12/07/20 – 8:30 - PC</a:t>
            </a:r>
          </a:p>
          <a:p>
            <a:pPr lvl="1"/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Vertrek camion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Camion uitladen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Tentenkamp opzetten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Alles in gereedheid brengen vóór </a:t>
            </a:r>
          </a:p>
          <a:p>
            <a:pPr marL="457200" lvl="1" indent="0">
              <a:buNone/>
            </a:pPr>
            <a:r>
              <a:rPr lang="nl-BE" sz="2000" dirty="0"/>
              <a:t>de aankomst van de leden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dirty="0"/>
          </a:p>
          <a:p>
            <a:pPr lvl="1">
              <a:buFont typeface="Wingdings" panose="05000000000000000000" pitchFamily="2" charset="2"/>
              <a:buChar char="v"/>
            </a:pP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7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Vertrek givers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1608418"/>
            <a:ext cx="9336088" cy="5033682"/>
          </a:xfrm>
        </p:spPr>
        <p:txBody>
          <a:bodyPr>
            <a:normAutofit/>
          </a:bodyPr>
          <a:lstStyle/>
          <a:p>
            <a:r>
              <a:rPr lang="nl-BE" sz="2400" dirty="0"/>
              <a:t>Woensdag 15/07/2020 – 10u – Tenneville</a:t>
            </a:r>
          </a:p>
          <a:p>
            <a:pPr marL="0" indent="0">
              <a:buNone/>
            </a:pPr>
            <a:endParaRPr lang="nl-BE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u="sng" dirty="0"/>
              <a:t>Uniform!!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OP TIJD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Ouders zetten lid af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Wandeltocht naar weide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Lunch + water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Exacte locatie volgt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2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Vertrek jonggivers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2052917"/>
            <a:ext cx="10377488" cy="4515833"/>
          </a:xfrm>
        </p:spPr>
        <p:txBody>
          <a:bodyPr>
            <a:normAutofit/>
          </a:bodyPr>
          <a:lstStyle/>
          <a:p>
            <a:r>
              <a:rPr lang="nl-BE" sz="2400" dirty="0"/>
              <a:t>Donderdag 15/07/2020 – 11u – Tenneville</a:t>
            </a:r>
          </a:p>
          <a:p>
            <a:pPr lvl="1"/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Ouders zetten leden af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 err="1"/>
              <a:t>Laneuville</a:t>
            </a:r>
            <a:r>
              <a:rPr lang="nl-BE" sz="2000" dirty="0"/>
              <a:t>-au-</a:t>
            </a:r>
            <a:r>
              <a:rPr lang="nl-BE" sz="2000" dirty="0" err="1"/>
              <a:t>bois</a:t>
            </a:r>
            <a:r>
              <a:rPr lang="nl-BE" sz="2000" dirty="0"/>
              <a:t> 14 , 6970 Tenneville ( aan </a:t>
            </a:r>
            <a:r>
              <a:rPr lang="nl-BE" sz="2000" dirty="0" err="1"/>
              <a:t>Eglise</a:t>
            </a:r>
            <a:r>
              <a:rPr lang="nl-BE" sz="2000" dirty="0"/>
              <a:t> </a:t>
            </a:r>
            <a:r>
              <a:rPr lang="nl-BE" sz="2000" dirty="0" err="1"/>
              <a:t>saint-valère</a:t>
            </a:r>
            <a:r>
              <a:rPr lang="nl-BE" sz="20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Stappen tot </a:t>
            </a:r>
            <a:r>
              <a:rPr lang="nl-BE" sz="2000" dirty="0" err="1"/>
              <a:t>kampwei</a:t>
            </a:r>
            <a:r>
              <a:rPr lang="nl-BE" sz="2000" dirty="0"/>
              <a:t> (8km)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Lunchpakket + water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Aangepaste kledij + schoeisel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u="sng" dirty="0"/>
              <a:t>Uniform!!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796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Vertrek kapoenen en welpen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014412" y="2052918"/>
            <a:ext cx="10948988" cy="4004982"/>
          </a:xfrm>
        </p:spPr>
        <p:txBody>
          <a:bodyPr>
            <a:normAutofit/>
          </a:bodyPr>
          <a:lstStyle/>
          <a:p>
            <a:r>
              <a:rPr lang="nl-BE" sz="2400" dirty="0"/>
              <a:t>Vertrek kapoenen &amp; welpen // zondag 19/07/2020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Kapoenen om </a:t>
            </a:r>
            <a:r>
              <a:rPr lang="nl-BE" sz="2000" b="1" u="sng" dirty="0"/>
              <a:t>14:00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Welpen om </a:t>
            </a:r>
            <a:r>
              <a:rPr lang="nl-BE" sz="2000" b="1" u="sng" dirty="0"/>
              <a:t>15:30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u="sng" dirty="0"/>
              <a:t>Bagage en uniform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u="sng" dirty="0"/>
              <a:t>Drive </a:t>
            </a:r>
            <a:r>
              <a:rPr lang="nl-BE" sz="2000" b="1" u="sng" dirty="0" err="1"/>
              <a:t>through</a:t>
            </a:r>
            <a:r>
              <a:rPr lang="nl-BE" sz="2000" b="1" u="sng" dirty="0"/>
              <a:t> systeem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u="sng" dirty="0"/>
              <a:t>Ouders betreden kamphuis NIET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 err="1"/>
              <a:t>Domaine</a:t>
            </a:r>
            <a:r>
              <a:rPr lang="nl-BE" sz="2000" dirty="0"/>
              <a:t> de </a:t>
            </a:r>
            <a:r>
              <a:rPr lang="nl-BE" sz="2000" dirty="0" err="1"/>
              <a:t>Renval</a:t>
            </a:r>
            <a:r>
              <a:rPr lang="nl-BE" sz="2000" dirty="0"/>
              <a:t> , </a:t>
            </a:r>
            <a:r>
              <a:rPr lang="nl-BE" sz="2000" dirty="0" err="1"/>
              <a:t>Rue</a:t>
            </a:r>
            <a:r>
              <a:rPr lang="nl-BE" sz="2000" dirty="0"/>
              <a:t> de Marche 146 6600 Bastogne</a:t>
            </a:r>
          </a:p>
          <a:p>
            <a:pPr marL="457200" lvl="1" indent="0">
              <a:buNone/>
            </a:pPr>
            <a:endParaRPr lang="nl-BE" b="1" u="sng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7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Bezoekdag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2052918"/>
            <a:ext cx="10377488" cy="4170082"/>
          </a:xfrm>
        </p:spPr>
        <p:txBody>
          <a:bodyPr>
            <a:normAutofit/>
          </a:bodyPr>
          <a:lstStyle/>
          <a:p>
            <a:r>
              <a:rPr lang="nl-BE" sz="2000" dirty="0"/>
              <a:t> De bezoekdag zal dit jaar niet doorgaan</a:t>
            </a:r>
          </a:p>
          <a:p>
            <a:r>
              <a:rPr lang="nl-BE" dirty="0"/>
              <a:t>Er is dus geen mogelijkheid om het kampterrein te bezoeken</a:t>
            </a:r>
            <a:endParaRPr lang="nl-BE" sz="20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8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Huiswaarts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2052917"/>
            <a:ext cx="10377488" cy="4490757"/>
          </a:xfrm>
        </p:spPr>
        <p:txBody>
          <a:bodyPr>
            <a:normAutofit/>
          </a:bodyPr>
          <a:lstStyle/>
          <a:p>
            <a:r>
              <a:rPr lang="nl-BE" sz="2400" dirty="0"/>
              <a:t>Zondag 26/07/2020 – 16:00 – TK Meldert</a:t>
            </a:r>
          </a:p>
          <a:p>
            <a:endParaRPr lang="nl-BE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Aankomst met bussen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Parking TK </a:t>
            </a:r>
            <a:r>
              <a:rPr lang="nl-BE" sz="2000" dirty="0" err="1"/>
              <a:t>Meldert</a:t>
            </a:r>
            <a:r>
              <a:rPr lang="nl-BE" sz="2000" dirty="0"/>
              <a:t>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Gelieve in/ naast de auto te wachten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Signaal via Facebook 30 min voor aankomst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 err="1"/>
              <a:t>Givers</a:t>
            </a:r>
            <a:r>
              <a:rPr lang="nl-BE" sz="2000" dirty="0"/>
              <a:t> en </a:t>
            </a:r>
            <a:r>
              <a:rPr lang="nl-BE" sz="2000" dirty="0" err="1"/>
              <a:t>Jonggivers</a:t>
            </a:r>
            <a:r>
              <a:rPr lang="nl-BE" sz="2000" dirty="0"/>
              <a:t> helpen camion uitladen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Identiteitskaart / KIDS-ID / ISI+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dirty="0"/>
          </a:p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2050" name="Picture 2" descr="https://scontent-amt2-1.xx.fbcdn.net/v/t1.0-9/11846568_10153678772913949_7005197770109218388_n.jpg?oh=a2fdb31159188217c105e02ee90f065a&amp;oe=57A3EA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19" y="1435234"/>
            <a:ext cx="3831330" cy="51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68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r>
              <a:rPr lang="nl-BE" sz="3600"/>
              <a:t>Huizenkamp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647700" y="3072385"/>
            <a:ext cx="3754987" cy="2947415"/>
          </a:xfrm>
        </p:spPr>
        <p:txBody>
          <a:bodyPr>
            <a:normAutofit/>
          </a:bodyPr>
          <a:lstStyle/>
          <a:p>
            <a:r>
              <a:rPr lang="nl-BE" sz="1800"/>
              <a:t>Gîte de Bastogne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/>
              <a:t>Domaine</a:t>
            </a:r>
            <a:r>
              <a:rPr lang="nl-BE" dirty="0"/>
              <a:t> de </a:t>
            </a:r>
            <a:r>
              <a:rPr lang="nl-BE"/>
              <a:t>Renval</a:t>
            </a:r>
            <a:r>
              <a:rPr lang="nl-BE" dirty="0"/>
              <a:t> , </a:t>
            </a:r>
            <a:r>
              <a:rPr lang="nl-BE"/>
              <a:t>Rue</a:t>
            </a:r>
            <a:r>
              <a:rPr lang="nl-BE" dirty="0"/>
              <a:t> de Marche 146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dirty="0"/>
              <a:t>6600 Bastogne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1" indent="0">
              <a:buNone/>
            </a:pPr>
            <a:endParaRPr lang="nl-BE" dirty="0"/>
          </a:p>
          <a:p>
            <a:endParaRPr lang="nl-BE" sz="1800"/>
          </a:p>
        </p:txBody>
      </p:sp>
      <p:pic>
        <p:nvPicPr>
          <p:cNvPr id="5" name="Afbeelding 4" descr="Afbeelding met buiten, gras, boom, veld&#10;&#10;Automatisch gegenereerde beschrijving">
            <a:extLst>
              <a:ext uri="{FF2B5EF4-FFF2-40B4-BE49-F238E27FC236}">
                <a16:creationId xmlns:a16="http://schemas.microsoft.com/office/drawing/2014/main" id="{5A902E2B-73E9-4423-AB39-0D705D7AB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6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42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Tentenkamp</a:t>
            </a:r>
            <a:endParaRPr lang="en-US" sz="38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647701" y="4763803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 dirty="0" err="1">
                <a:solidFill>
                  <a:schemeClr val="accent1"/>
                </a:solidFill>
              </a:rPr>
              <a:t>Prelle</a:t>
            </a:r>
            <a:r>
              <a:rPr lang="en-US" sz="1800" cap="all" dirty="0">
                <a:solidFill>
                  <a:schemeClr val="accent1"/>
                </a:solidFill>
              </a:rPr>
              <a:t> 15</a:t>
            </a:r>
          </a:p>
          <a:p>
            <a:pPr marL="0" indent="0">
              <a:buNone/>
            </a:pPr>
            <a:r>
              <a:rPr lang="en-US" sz="1800" cap="all" dirty="0">
                <a:solidFill>
                  <a:schemeClr val="accent1"/>
                </a:solidFill>
              </a:rPr>
              <a:t>6970 </a:t>
            </a:r>
            <a:r>
              <a:rPr lang="en-US" sz="1800" cap="all" dirty="0" err="1">
                <a:solidFill>
                  <a:schemeClr val="accent1"/>
                </a:solidFill>
              </a:rPr>
              <a:t>Tenneville</a:t>
            </a:r>
            <a:r>
              <a:rPr lang="en-US" sz="1800" cap="all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2415E97-8568-4DBB-AC03-98CC1E519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414" y="1320292"/>
            <a:ext cx="6242371" cy="436902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E07F8E7-F56B-45B6-93A7-C51B9243B29B}"/>
              </a:ext>
            </a:extLst>
          </p:cNvPr>
          <p:cNvSpPr/>
          <p:nvPr/>
        </p:nvSpPr>
        <p:spPr>
          <a:xfrm rot="18589164">
            <a:off x="5646444" y="3333195"/>
            <a:ext cx="2566585" cy="1059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3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Kampprijzen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1588246"/>
            <a:ext cx="10377488" cy="2994212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Prijzen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Kapoenen &amp; welpen	€ 140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Jonggivers				</a:t>
            </a:r>
            <a:r>
              <a:rPr lang="nl-BE" sz="2000"/>
              <a:t>€ 150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Givers					€ 160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Leiding 					€ 120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Foeriers					€ 80 	(1 week)</a:t>
            </a:r>
          </a:p>
          <a:p>
            <a:pPr marL="457200" lvl="1" indent="0">
              <a:buNone/>
            </a:pPr>
            <a:r>
              <a:rPr lang="nl-BE" sz="2000" dirty="0"/>
              <a:t>							€ 120	(2 weken)</a:t>
            </a:r>
            <a:r>
              <a:rPr lang="nl-BE" dirty="0"/>
              <a:t>	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sp>
        <p:nvSpPr>
          <p:cNvPr id="5" name="Tijdelijke aanduiding voor inhoud 9"/>
          <p:cNvSpPr txBox="1">
            <a:spLocks/>
          </p:cNvSpPr>
          <p:nvPr/>
        </p:nvSpPr>
        <p:spPr>
          <a:xfrm>
            <a:off x="1103312" y="4582458"/>
            <a:ext cx="10377488" cy="185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nl-BE" sz="2400" dirty="0"/>
              <a:t>Korting vanaf 3 </a:t>
            </a:r>
            <a:r>
              <a:rPr lang="nl-BE" sz="2400" dirty="0" err="1"/>
              <a:t>kampgangers</a:t>
            </a:r>
            <a:r>
              <a:rPr lang="nl-BE" sz="2400" dirty="0"/>
              <a:t> </a:t>
            </a:r>
            <a:r>
              <a:rPr lang="nl-BE" sz="2400" dirty="0">
                <a:sym typeface="Wingdings" panose="05000000000000000000" pitchFamily="2" charset="2"/>
              </a:rPr>
              <a:t> € 15 op totale bedrag</a:t>
            </a:r>
          </a:p>
          <a:p>
            <a:r>
              <a:rPr lang="nl-BE" sz="2400" b="1" u="sng" dirty="0">
                <a:sym typeface="Wingdings" panose="05000000000000000000" pitchFamily="2" charset="2"/>
              </a:rPr>
              <a:t>Overschrijving:</a:t>
            </a:r>
            <a:r>
              <a:rPr lang="nl-BE" sz="2400" dirty="0">
                <a:sym typeface="Wingdings" panose="05000000000000000000" pitchFamily="2" charset="2"/>
              </a:rPr>
              <a:t> Naam + voornaam + tak</a:t>
            </a:r>
          </a:p>
          <a:p>
            <a:r>
              <a:rPr lang="nl-BE" sz="2400" dirty="0">
                <a:sym typeface="Wingdings" panose="05000000000000000000" pitchFamily="2" charset="2"/>
              </a:rPr>
              <a:t>Rekeningnummer: zie kampkrant</a:t>
            </a:r>
          </a:p>
        </p:txBody>
      </p:sp>
      <p:pic>
        <p:nvPicPr>
          <p:cNvPr id="6" name="Afbeelding 5" descr="http://www.rijnen.nl/adcash/immagesmap/tekening.varke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63" y="1139566"/>
            <a:ext cx="3172142" cy="361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137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Wat wel &amp; wat niet?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1588246"/>
            <a:ext cx="10377488" cy="3720354"/>
          </a:xfrm>
        </p:spPr>
        <p:txBody>
          <a:bodyPr>
            <a:normAutofit/>
          </a:bodyPr>
          <a:lstStyle/>
          <a:p>
            <a:r>
              <a:rPr lang="nl-BE" sz="2400" dirty="0"/>
              <a:t>WEL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Lijst in kampkrant</a:t>
            </a:r>
          </a:p>
          <a:p>
            <a:r>
              <a:rPr lang="nl-BE" sz="2400" dirty="0"/>
              <a:t>NIET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Snoep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Dure breekbare dingen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Tuinmeubelen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GSM &amp; elektronica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6" name="Afbeelding 5" descr="http://allesvoordeaannemer.nl/media/catalog/product/cache/1/image/9df78eab33525d08d6e5fb8d27136e95/s/a/sample_pic209_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742886"/>
            <a:ext cx="4178300" cy="397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599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Inschrijven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4293" y="2209801"/>
            <a:ext cx="8946541" cy="4195481"/>
          </a:xfrm>
        </p:spPr>
        <p:txBody>
          <a:bodyPr/>
          <a:lstStyle/>
          <a:p>
            <a:pPr marL="457200" lvl="1" indent="0">
              <a:buNone/>
            </a:pPr>
            <a:r>
              <a:rPr lang="nl-BE" sz="2000" dirty="0"/>
              <a:t>Via googel formulier </a:t>
            </a:r>
            <a:br>
              <a:rPr lang="nl-BE" sz="2000" dirty="0"/>
            </a:br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Link in mail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Gegevens controleren op de website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Medische fiche (moet online ingevuld zijn)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Betaling (via overschrijven)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dirty="0"/>
              <a:t>Tot zondag 14 juni !!!!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0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Handigheidjes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1588246"/>
            <a:ext cx="10377488" cy="2994212"/>
          </a:xfrm>
        </p:spPr>
        <p:txBody>
          <a:bodyPr>
            <a:normAutofit/>
          </a:bodyPr>
          <a:lstStyle/>
          <a:p>
            <a:r>
              <a:rPr lang="nl-BE" sz="2400" dirty="0"/>
              <a:t>Verloren voorwerpen</a:t>
            </a:r>
          </a:p>
          <a:p>
            <a:r>
              <a:rPr lang="nl-BE" sz="2400" dirty="0" err="1"/>
              <a:t>Dagpakketjes</a:t>
            </a:r>
            <a:r>
              <a:rPr lang="nl-BE" sz="2400" dirty="0"/>
              <a:t> &amp; inventaris</a:t>
            </a:r>
          </a:p>
          <a:p>
            <a:r>
              <a:rPr lang="nl-BE" sz="2400" dirty="0"/>
              <a:t>Losse slaapzakken &amp; matjes kenmerken</a:t>
            </a:r>
          </a:p>
          <a:p>
            <a:r>
              <a:rPr lang="nl-BE" sz="2400" b="1" u="sng" dirty="0"/>
              <a:t>ALLES</a:t>
            </a:r>
            <a:r>
              <a:rPr lang="nl-BE" sz="2400" dirty="0"/>
              <a:t> kenmerken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952338" y="1968858"/>
            <a:ext cx="5340848" cy="40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36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Varia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1321546"/>
            <a:ext cx="10377488" cy="4990354"/>
          </a:xfrm>
        </p:spPr>
        <p:txBody>
          <a:bodyPr>
            <a:noAutofit/>
          </a:bodyPr>
          <a:lstStyle/>
          <a:p>
            <a:r>
              <a:rPr lang="nl-BE" sz="2400" dirty="0" err="1"/>
              <a:t>Halfkampers</a:t>
            </a:r>
            <a:endParaRPr lang="nl-BE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Dit jaar NIET</a:t>
            </a:r>
          </a:p>
          <a:p>
            <a:r>
              <a:rPr lang="nl-BE" sz="2400" dirty="0"/>
              <a:t>Brieven &amp; kaartjes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€ 1,5 (enveloppe in valies)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Etiketten (kapoenen)</a:t>
            </a:r>
          </a:p>
          <a:p>
            <a:pPr marL="457200" lvl="1" indent="0">
              <a:buNone/>
            </a:pPr>
            <a:endParaRPr lang="nl-BE" sz="2000" dirty="0"/>
          </a:p>
          <a:p>
            <a:r>
              <a:rPr lang="nl-BE" sz="2400" dirty="0"/>
              <a:t>NIET VERGETEN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Medische fiche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ID-kaart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b="1" u="sng" dirty="0"/>
              <a:t>VOLLEDIG UNIFORM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5122" name="Picture 2" descr="https://scontent-amt2-1.xx.fbcdn.net/v/t1.0-9/11870802_10153677160933949_91300323508311134_n.jpg?oh=f8072860fe9183d97f626ac14c15112b&amp;oe=57AB44D6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50" y="1760323"/>
            <a:ext cx="6169197" cy="41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942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Kampleiding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1016000"/>
            <a:ext cx="10377488" cy="5562600"/>
          </a:xfrm>
        </p:spPr>
        <p:txBody>
          <a:bodyPr>
            <a:noAutofit/>
          </a:bodyPr>
          <a:lstStyle/>
          <a:p>
            <a:r>
              <a:rPr lang="nl-BE" sz="2400" dirty="0"/>
              <a:t>Huizenkamp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Laure De </a:t>
            </a:r>
            <a:r>
              <a:rPr lang="nl-BE" sz="2000" dirty="0" err="1"/>
              <a:t>Brabanter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Feebe De Vis</a:t>
            </a:r>
          </a:p>
          <a:p>
            <a:pPr marL="457200" lvl="1" indent="0">
              <a:buNone/>
            </a:pPr>
            <a:endParaRPr lang="nl-BE" sz="2000" dirty="0"/>
          </a:p>
          <a:p>
            <a:r>
              <a:rPr lang="nl-BE" sz="2400" dirty="0"/>
              <a:t>Tentenkamp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Ruben Merckx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Aron </a:t>
            </a:r>
            <a:r>
              <a:rPr lang="nl-BE" sz="2000" dirty="0" err="1"/>
              <a:t>Marckx</a:t>
            </a:r>
            <a:endParaRPr lang="nl-BE" sz="2000" dirty="0"/>
          </a:p>
          <a:p>
            <a:pPr marL="57150" indent="0">
              <a:buNone/>
            </a:pPr>
            <a:endParaRPr lang="nl-BE" sz="2400" dirty="0"/>
          </a:p>
          <a:p>
            <a:r>
              <a:rPr lang="nl-BE" sz="2400" dirty="0"/>
              <a:t>Groepsleiding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Feebe De Vis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Ruben Merckx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sz="2000" dirty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2" name="Picture 2" descr="https://scontent-amt2-1.xx.fbcdn.net/v/t1.0-9/11891148_10153677178228949_3922317418663993117_n.jpg?oh=3ad934986f73627cb8ded1498da32f89&amp;oe=579A40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9" y="1702848"/>
            <a:ext cx="6498710" cy="43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73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4100" name="Picture 4" descr="http://www.inclusievlaanderen.be/images/blog/vergade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55563"/>
            <a:ext cx="8877300" cy="57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1102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Medische fiche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2052918"/>
            <a:ext cx="10771188" cy="4195481"/>
          </a:xfrm>
        </p:spPr>
        <p:txBody>
          <a:bodyPr>
            <a:noAutofit/>
          </a:bodyPr>
          <a:lstStyle/>
          <a:p>
            <a:r>
              <a:rPr lang="nl-BE" sz="2400" dirty="0"/>
              <a:t>Online medische fiche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Surfen naar </a:t>
            </a:r>
            <a:r>
              <a:rPr lang="nl-BE" sz="2000" u="sng" dirty="0">
                <a:hlinkClick r:id="rId2"/>
              </a:rPr>
              <a:t>https://groepsadmin.scoutsengidsenvlaanderen.be/groepsadmin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Klikken op gebruiker aanmaken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De gevraagde velden </a:t>
            </a:r>
            <a:r>
              <a:rPr lang="nl-BE" sz="2000" dirty="0">
                <a:solidFill>
                  <a:srgbClr val="FF0000"/>
                </a:solidFill>
              </a:rPr>
              <a:t>(*) </a:t>
            </a:r>
            <a:r>
              <a:rPr lang="nl-BE" sz="2000" dirty="0"/>
              <a:t>invullen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Onder "controle gegevens" moet het lidnummer ingevuld worden (zo wordt er een account aangemaakt voor de juiste persoon)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Klikken op “Scouts &amp; Gidsen Vlaanderen login aanmaken”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Ouders maken dus geen account voor zichzelf, maar voor elk kind.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0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9A842-2EF4-4C80-B95A-7DBF971B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Coronamaatregelen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F7F172-77BA-4D3D-A4FB-3B71A7FB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Wie kan niet mee ? 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verantwoordelijkheid ouders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 Symptomen in de 5 dagen voor het kamp </a:t>
            </a:r>
          </a:p>
          <a:p>
            <a:pPr marL="0" indent="0">
              <a:buNone/>
            </a:pPr>
            <a:r>
              <a:rPr lang="nl-BE" dirty="0"/>
              <a:t>       </a:t>
            </a:r>
            <a:r>
              <a:rPr lang="nl-BE" dirty="0">
                <a:sym typeface="Wingdings" panose="05000000000000000000" pitchFamily="2" charset="2"/>
              </a:rPr>
              <a:t> kan wel met attest dokter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>
                <a:sym typeface="Wingdings" panose="05000000000000000000" pitchFamily="2" charset="2"/>
              </a:rPr>
              <a:t>Risicogroepen (beperkte lijst)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46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A51B-F5A9-4DC8-A4E2-398EE85F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Coronamaatregelen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4DD313-F4C6-45A1-B6FF-EADEED69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8669"/>
            <a:ext cx="9152157" cy="4981903"/>
          </a:xfrm>
        </p:spPr>
        <p:txBody>
          <a:bodyPr>
            <a:normAutofit/>
          </a:bodyPr>
          <a:lstStyle/>
          <a:p>
            <a:r>
              <a:rPr lang="nl-BE" dirty="0"/>
              <a:t>Bubbels </a:t>
            </a:r>
          </a:p>
          <a:p>
            <a:pPr>
              <a:buFont typeface="Wingdings" panose="05000000000000000000" pitchFamily="2" charset="2"/>
              <a:buChar char="v"/>
            </a:pP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Tentenkamp 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Bubbel </a:t>
            </a:r>
            <a:r>
              <a:rPr lang="nl-BE" dirty="0" err="1">
                <a:sym typeface="Wingdings" panose="05000000000000000000" pitchFamily="2" charset="2"/>
              </a:rPr>
              <a:t>jonggivers</a:t>
            </a:r>
            <a:r>
              <a:rPr lang="nl-BE" dirty="0">
                <a:sym typeface="Wingdings" panose="05000000000000000000" pitchFamily="2" charset="2"/>
              </a:rPr>
              <a:t> &amp; </a:t>
            </a:r>
            <a:r>
              <a:rPr lang="nl-BE" dirty="0" err="1">
                <a:sym typeface="Wingdings" panose="05000000000000000000" pitchFamily="2" charset="2"/>
              </a:rPr>
              <a:t>givers</a:t>
            </a:r>
            <a:r>
              <a:rPr lang="nl-BE" dirty="0">
                <a:sym typeface="Wingdings" panose="05000000000000000000" pitchFamily="2" charset="2"/>
              </a:rPr>
              <a:t> + leiding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Bubbel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fourage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ym typeface="Wingdings" panose="05000000000000000000" pitchFamily="2" charset="2"/>
              </a:rPr>
              <a:t>Huizenkamp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 </a:t>
            </a:r>
            <a:r>
              <a:rPr lang="en-US" dirty="0" err="1">
                <a:sym typeface="Wingdings" panose="05000000000000000000" pitchFamily="2" charset="2"/>
              </a:rPr>
              <a:t>Bubbel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Kapoenen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dirty="0" err="1">
                <a:sym typeface="Wingdings" panose="05000000000000000000" pitchFamily="2" charset="2"/>
              </a:rPr>
              <a:t>leiding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 </a:t>
            </a:r>
            <a:r>
              <a:rPr lang="en-US" dirty="0" err="1">
                <a:sym typeface="Wingdings" panose="05000000000000000000" pitchFamily="2" charset="2"/>
              </a:rPr>
              <a:t>Bubbel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Welpen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dirty="0" err="1">
                <a:sym typeface="Wingdings" panose="05000000000000000000" pitchFamily="2" charset="2"/>
              </a:rPr>
              <a:t>leiding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 </a:t>
            </a:r>
            <a:r>
              <a:rPr lang="en-US" dirty="0" err="1">
                <a:sym typeface="Wingdings" panose="05000000000000000000" pitchFamily="2" charset="2"/>
              </a:rPr>
              <a:t>Bubbel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Fourage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ym typeface="Wingdings" panose="05000000000000000000" pitchFamily="2" charset="2"/>
              </a:rPr>
              <a:t>In </a:t>
            </a:r>
            <a:r>
              <a:rPr lang="en-US" dirty="0" err="1">
                <a:sym typeface="Wingdings" panose="05000000000000000000" pitchFamily="2" charset="2"/>
              </a:rPr>
              <a:t>bubbel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geen</a:t>
            </a:r>
            <a:r>
              <a:rPr lang="en-US" dirty="0">
                <a:sym typeface="Wingdings" panose="05000000000000000000" pitchFamily="2" charset="2"/>
              </a:rPr>
              <a:t> social distancing , </a:t>
            </a:r>
            <a:r>
              <a:rPr lang="en-US" dirty="0" err="1">
                <a:sym typeface="Wingdings" panose="05000000000000000000" pitchFamily="2" charset="2"/>
              </a:rPr>
              <a:t>tussen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bubbels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wel</a:t>
            </a:r>
            <a:r>
              <a:rPr lang="en-US" dirty="0">
                <a:sym typeface="Wingdings" panose="05000000000000000000" pitchFamily="2" charset="2"/>
              </a:rPr>
              <a:t>!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ym typeface="Wingdings" panose="05000000000000000000" pitchFamily="2" charset="2"/>
              </a:rPr>
              <a:t>Geldt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ook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broers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err="1">
                <a:sym typeface="Wingdings" panose="05000000000000000000" pitchFamily="2" charset="2"/>
              </a:rPr>
              <a:t>zussen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verschillende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bubbels</a:t>
            </a:r>
            <a:br>
              <a:rPr lang="en-US" dirty="0">
                <a:sym typeface="Wingdings" panose="05000000000000000000" pitchFamily="2" charset="2"/>
              </a:rPr>
            </a:br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949862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1198A-E664-4773-9712-3B7BD92C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Coronamaatregelen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8A6611-0447-4524-8709-3D826646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 organisatie 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Contactboek per bubbel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Bubbel blijft op kampterrein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Dagtocht enkel met leiding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Handen voldoende wassen , contactoppervlakken reinigen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Douche/ wc’s  per bubbel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Materiaal per bubbel (stiften, voetbal,..)</a:t>
            </a:r>
          </a:p>
          <a:p>
            <a:pPr>
              <a:buFont typeface="Wingdings" panose="05000000000000000000" pitchFamily="2" charset="2"/>
              <a:buChar char="v"/>
            </a:pP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9266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A7EAF-A4DC-47C7-AD35-7634B666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Coronamaatregelen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D04271-B2D0-45DE-877A-1CCF1373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indien coronasymptomen bij kind ? </a:t>
            </a:r>
          </a:p>
          <a:p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Afzonderingsruimte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EHBO verantwoordelijke per tak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Noodprocedure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>
                <a:sym typeface="Wingdings" panose="05000000000000000000" pitchFamily="2" charset="2"/>
              </a:rPr>
              <a:t>Ouders moeten te allen tijde hun kind kunnen komen ophalen</a:t>
            </a: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2327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BB074-C404-464E-960F-55488805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EHBO- Verantwoordelijke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3865E-B3B2-4CED-B6C4-D52C1D02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Kapoenen: Thibo </a:t>
            </a:r>
            <a:r>
              <a:rPr lang="nl-BE" dirty="0" err="1"/>
              <a:t>Busschaert</a:t>
            </a:r>
            <a:r>
              <a:rPr lang="nl-BE" dirty="0"/>
              <a:t> </a:t>
            </a:r>
          </a:p>
          <a:p>
            <a:r>
              <a:rPr lang="nl-BE" dirty="0"/>
              <a:t>Welpen: Laure De </a:t>
            </a:r>
            <a:r>
              <a:rPr lang="nl-BE" dirty="0" err="1"/>
              <a:t>Brabanter</a:t>
            </a:r>
            <a:r>
              <a:rPr lang="nl-BE" dirty="0"/>
              <a:t> </a:t>
            </a:r>
          </a:p>
          <a:p>
            <a:r>
              <a:rPr lang="nl-BE" dirty="0" err="1"/>
              <a:t>Jonggivers</a:t>
            </a:r>
            <a:r>
              <a:rPr lang="nl-BE" dirty="0"/>
              <a:t>: Robbe </a:t>
            </a:r>
            <a:r>
              <a:rPr lang="nl-BE" dirty="0" err="1"/>
              <a:t>Vlietinck</a:t>
            </a:r>
            <a:r>
              <a:rPr lang="nl-BE" dirty="0"/>
              <a:t> </a:t>
            </a:r>
          </a:p>
          <a:p>
            <a:r>
              <a:rPr lang="nl-BE" dirty="0" err="1"/>
              <a:t>Givers</a:t>
            </a:r>
            <a:r>
              <a:rPr lang="nl-BE" dirty="0"/>
              <a:t>: Charlotte </a:t>
            </a:r>
            <a:r>
              <a:rPr lang="nl-BE" dirty="0" err="1"/>
              <a:t>Bertrem</a:t>
            </a:r>
            <a:r>
              <a:rPr lang="nl-BE" dirty="0"/>
              <a:t> </a:t>
            </a:r>
          </a:p>
          <a:p>
            <a:endParaRPr lang="nl-B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867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dirty="0"/>
              <a:t>Camion laden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103312" y="2052919"/>
            <a:ext cx="9336088" cy="2290482"/>
          </a:xfrm>
        </p:spPr>
        <p:txBody>
          <a:bodyPr>
            <a:normAutofit/>
          </a:bodyPr>
          <a:lstStyle/>
          <a:p>
            <a:r>
              <a:rPr lang="nl-BE" sz="2400" dirty="0"/>
              <a:t>Valiezen JG &amp; G brengen // zaterdag 11/07/20 – 12:00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BE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Jonggivers &amp; </a:t>
            </a:r>
            <a:r>
              <a:rPr lang="nl-BE" sz="2000" dirty="0" err="1"/>
              <a:t>Givers</a:t>
            </a:r>
            <a:r>
              <a:rPr lang="nl-BE" sz="2000" dirty="0"/>
              <a:t> brengen valies!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sz="2000" dirty="0"/>
              <a:t>Exacte info werking volgt!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726"/>
            <a:ext cx="678180" cy="958840"/>
          </a:xfrm>
          <a:prstGeom prst="rect">
            <a:avLst/>
          </a:prstGeom>
        </p:spPr>
      </p:pic>
      <p:pic>
        <p:nvPicPr>
          <p:cNvPr id="1026" name="Picture 2" descr="http://kotk.barry-callebaut.com/logos/Verbeken%20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60" y="2871788"/>
            <a:ext cx="4981575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20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521</Words>
  <Application>Microsoft Office PowerPoint</Application>
  <PresentationFormat>Breedbeeld</PresentationFormat>
  <Paragraphs>164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Bastenaken // Tenneville</vt:lpstr>
      <vt:lpstr>Inschrijven</vt:lpstr>
      <vt:lpstr>Medische fiche</vt:lpstr>
      <vt:lpstr>Coronamaatregelen</vt:lpstr>
      <vt:lpstr>Coronamaatregelen</vt:lpstr>
      <vt:lpstr>Coronamaatregelen</vt:lpstr>
      <vt:lpstr>Coronamaatregelen</vt:lpstr>
      <vt:lpstr>EHBO- Verantwoordelijke</vt:lpstr>
      <vt:lpstr>Camion laden</vt:lpstr>
      <vt:lpstr>Vertrek foeriers &amp; leiding</vt:lpstr>
      <vt:lpstr>Vertrek givers</vt:lpstr>
      <vt:lpstr>Vertrek jonggivers</vt:lpstr>
      <vt:lpstr>Vertrek kapoenen en welpen</vt:lpstr>
      <vt:lpstr>Bezoekdag</vt:lpstr>
      <vt:lpstr>Huiswaarts</vt:lpstr>
      <vt:lpstr>Huizenkamp</vt:lpstr>
      <vt:lpstr>Tentenkamp</vt:lpstr>
      <vt:lpstr>Kampprijzen</vt:lpstr>
      <vt:lpstr>Wat wel &amp; wat niet?</vt:lpstr>
      <vt:lpstr>Handigheidjes</vt:lpstr>
      <vt:lpstr>Varia</vt:lpstr>
      <vt:lpstr>Kampleiding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Bastenaken // Tenneville</dc:title>
  <dc:creator>Feebe De Vis</dc:creator>
  <cp:lastModifiedBy>Aron Marckx</cp:lastModifiedBy>
  <cp:revision>8</cp:revision>
  <dcterms:created xsi:type="dcterms:W3CDTF">2020-06-02T11:57:57Z</dcterms:created>
  <dcterms:modified xsi:type="dcterms:W3CDTF">2020-06-08T12:58:33Z</dcterms:modified>
</cp:coreProperties>
</file>